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Lst>
  <p:sldSz cx="21383625" cy="1511935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A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25" d="100"/>
          <a:sy n="25" d="100"/>
        </p:scale>
        <p:origin x="792" y="2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3773" y="2474395"/>
            <a:ext cx="18176082" cy="5263774"/>
          </a:xfrm>
        </p:spPr>
        <p:txBody>
          <a:bodyPr anchor="b"/>
          <a:lstStyle>
            <a:lvl1pPr algn="ctr">
              <a:defRPr sz="13227"/>
            </a:lvl1pPr>
          </a:lstStyle>
          <a:p>
            <a:r>
              <a:rPr lang="en-US"/>
              <a:t>Click to edit Master title style</a:t>
            </a:r>
            <a:endParaRPr lang="en-US" dirty="0"/>
          </a:p>
        </p:txBody>
      </p:sp>
      <p:sp>
        <p:nvSpPr>
          <p:cNvPr id="3" name="Subtitle 2"/>
          <p:cNvSpPr>
            <a:spLocks noGrp="1"/>
          </p:cNvSpPr>
          <p:nvPr>
            <p:ph type="subTitle" idx="1"/>
          </p:nvPr>
        </p:nvSpPr>
        <p:spPr>
          <a:xfrm>
            <a:off x="2672955" y="7941162"/>
            <a:ext cx="16037718" cy="3650342"/>
          </a:xfrm>
        </p:spPr>
        <p:txBody>
          <a:bodyPr/>
          <a:lstStyle>
            <a:lvl1pPr marL="0" indent="0" algn="ctr">
              <a:buNone/>
              <a:defRPr sz="5289"/>
            </a:lvl1pPr>
            <a:lvl2pPr marL="1007853" indent="0" algn="ctr">
              <a:buNone/>
              <a:defRPr sz="4410"/>
            </a:lvl2pPr>
            <a:lvl3pPr marL="2015706" indent="0" algn="ctr">
              <a:buNone/>
              <a:defRPr sz="3969"/>
            </a:lvl3pPr>
            <a:lvl4pPr marL="3023558" indent="0" algn="ctr">
              <a:buNone/>
              <a:defRPr sz="3527"/>
            </a:lvl4pPr>
            <a:lvl5pPr marL="4031408" indent="0" algn="ctr">
              <a:buNone/>
              <a:defRPr sz="3527"/>
            </a:lvl5pPr>
            <a:lvl6pPr marL="5039264" indent="0" algn="ctr">
              <a:buNone/>
              <a:defRPr sz="3527"/>
            </a:lvl6pPr>
            <a:lvl7pPr marL="6047114" indent="0" algn="ctr">
              <a:buNone/>
              <a:defRPr sz="3527"/>
            </a:lvl7pPr>
            <a:lvl8pPr marL="7054967" indent="0" algn="ctr">
              <a:buNone/>
              <a:defRPr sz="3527"/>
            </a:lvl8pPr>
            <a:lvl9pPr marL="8062820" indent="0" algn="ctr">
              <a:buNone/>
              <a:defRPr sz="352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3837313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3289325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63" y="804967"/>
            <a:ext cx="4610844" cy="128129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70126" y="804967"/>
            <a:ext cx="13565238" cy="12812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684553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4045669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8989" y="3769344"/>
            <a:ext cx="18443377" cy="6289229"/>
          </a:xfrm>
        </p:spPr>
        <p:txBody>
          <a:bodyPr anchor="b"/>
          <a:lstStyle>
            <a:lvl1pPr>
              <a:defRPr sz="13227"/>
            </a:lvl1pPr>
          </a:lstStyle>
          <a:p>
            <a:r>
              <a:rPr lang="en-US"/>
              <a:t>Click to edit Master title style</a:t>
            </a:r>
            <a:endParaRPr lang="en-US" dirty="0"/>
          </a:p>
        </p:txBody>
      </p:sp>
      <p:sp>
        <p:nvSpPr>
          <p:cNvPr id="3" name="Text Placeholder 2"/>
          <p:cNvSpPr>
            <a:spLocks noGrp="1"/>
          </p:cNvSpPr>
          <p:nvPr>
            <p:ph type="body" idx="1"/>
          </p:nvPr>
        </p:nvSpPr>
        <p:spPr>
          <a:xfrm>
            <a:off x="1458989" y="10118069"/>
            <a:ext cx="18443377" cy="3307358"/>
          </a:xfrm>
        </p:spPr>
        <p:txBody>
          <a:bodyPr/>
          <a:lstStyle>
            <a:lvl1pPr marL="0" indent="0">
              <a:buNone/>
              <a:defRPr sz="5289">
                <a:solidFill>
                  <a:schemeClr val="tx1"/>
                </a:solidFill>
              </a:defRPr>
            </a:lvl1pPr>
            <a:lvl2pPr marL="1007853" indent="0">
              <a:buNone/>
              <a:defRPr sz="4410">
                <a:solidFill>
                  <a:schemeClr val="tx1">
                    <a:tint val="75000"/>
                  </a:schemeClr>
                </a:solidFill>
              </a:defRPr>
            </a:lvl2pPr>
            <a:lvl3pPr marL="2015706" indent="0">
              <a:buNone/>
              <a:defRPr sz="3969">
                <a:solidFill>
                  <a:schemeClr val="tx1">
                    <a:tint val="75000"/>
                  </a:schemeClr>
                </a:solidFill>
              </a:defRPr>
            </a:lvl3pPr>
            <a:lvl4pPr marL="3023558" indent="0">
              <a:buNone/>
              <a:defRPr sz="3527">
                <a:solidFill>
                  <a:schemeClr val="tx1">
                    <a:tint val="75000"/>
                  </a:schemeClr>
                </a:solidFill>
              </a:defRPr>
            </a:lvl4pPr>
            <a:lvl5pPr marL="4031408" indent="0">
              <a:buNone/>
              <a:defRPr sz="3527">
                <a:solidFill>
                  <a:schemeClr val="tx1">
                    <a:tint val="75000"/>
                  </a:schemeClr>
                </a:solidFill>
              </a:defRPr>
            </a:lvl5pPr>
            <a:lvl6pPr marL="5039264" indent="0">
              <a:buNone/>
              <a:defRPr sz="3527">
                <a:solidFill>
                  <a:schemeClr val="tx1">
                    <a:tint val="75000"/>
                  </a:schemeClr>
                </a:solidFill>
              </a:defRPr>
            </a:lvl6pPr>
            <a:lvl7pPr marL="6047114" indent="0">
              <a:buNone/>
              <a:defRPr sz="3527">
                <a:solidFill>
                  <a:schemeClr val="tx1">
                    <a:tint val="75000"/>
                  </a:schemeClr>
                </a:solidFill>
              </a:defRPr>
            </a:lvl7pPr>
            <a:lvl8pPr marL="7054967" indent="0">
              <a:buNone/>
              <a:defRPr sz="3527">
                <a:solidFill>
                  <a:schemeClr val="tx1">
                    <a:tint val="75000"/>
                  </a:schemeClr>
                </a:solidFill>
              </a:defRPr>
            </a:lvl8pPr>
            <a:lvl9pPr marL="8062820" indent="0">
              <a:buNone/>
              <a:defRPr sz="352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24870961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470125" y="4024829"/>
            <a:ext cx="9088041" cy="95930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0825462" y="4024829"/>
            <a:ext cx="9088041" cy="95930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44BED46-C9E0-4577-8FE6-A5A543814511}" type="datetimeFigureOut">
              <a:rPr lang="fr-FR" smtClean="0"/>
              <a:t>05/01/2021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2247280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2909" y="804971"/>
            <a:ext cx="18443377" cy="2922375"/>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72912" y="3706342"/>
            <a:ext cx="9046273" cy="1816421"/>
          </a:xfrm>
        </p:spPr>
        <p:txBody>
          <a:bodyPr anchor="b"/>
          <a:lstStyle>
            <a:lvl1pPr marL="0" indent="0">
              <a:buNone/>
              <a:defRPr sz="5289" b="1"/>
            </a:lvl1pPr>
            <a:lvl2pPr marL="1007853" indent="0">
              <a:buNone/>
              <a:defRPr sz="4410" b="1"/>
            </a:lvl2pPr>
            <a:lvl3pPr marL="2015706" indent="0">
              <a:buNone/>
              <a:defRPr sz="3969" b="1"/>
            </a:lvl3pPr>
            <a:lvl4pPr marL="3023558" indent="0">
              <a:buNone/>
              <a:defRPr sz="3527" b="1"/>
            </a:lvl4pPr>
            <a:lvl5pPr marL="4031408" indent="0">
              <a:buNone/>
              <a:defRPr sz="3527" b="1"/>
            </a:lvl5pPr>
            <a:lvl6pPr marL="5039264" indent="0">
              <a:buNone/>
              <a:defRPr sz="3527" b="1"/>
            </a:lvl6pPr>
            <a:lvl7pPr marL="6047114" indent="0">
              <a:buNone/>
              <a:defRPr sz="3527" b="1"/>
            </a:lvl7pPr>
            <a:lvl8pPr marL="7054967" indent="0">
              <a:buNone/>
              <a:defRPr sz="3527" b="1"/>
            </a:lvl8pPr>
            <a:lvl9pPr marL="8062820" indent="0">
              <a:buNone/>
              <a:defRPr sz="3527" b="1"/>
            </a:lvl9pPr>
          </a:lstStyle>
          <a:p>
            <a:pPr lvl="0"/>
            <a:r>
              <a:rPr lang="en-US"/>
              <a:t>Click to edit Master text styles</a:t>
            </a:r>
          </a:p>
        </p:txBody>
      </p:sp>
      <p:sp>
        <p:nvSpPr>
          <p:cNvPr id="4" name="Content Placeholder 3"/>
          <p:cNvSpPr>
            <a:spLocks noGrp="1"/>
          </p:cNvSpPr>
          <p:nvPr>
            <p:ph sz="half" idx="2"/>
          </p:nvPr>
        </p:nvSpPr>
        <p:spPr>
          <a:xfrm>
            <a:off x="1472912" y="5522765"/>
            <a:ext cx="9046273" cy="81231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0825466" y="3706342"/>
            <a:ext cx="9090827" cy="1816421"/>
          </a:xfrm>
        </p:spPr>
        <p:txBody>
          <a:bodyPr anchor="b"/>
          <a:lstStyle>
            <a:lvl1pPr marL="0" indent="0">
              <a:buNone/>
              <a:defRPr sz="5289" b="1"/>
            </a:lvl1pPr>
            <a:lvl2pPr marL="1007853" indent="0">
              <a:buNone/>
              <a:defRPr sz="4410" b="1"/>
            </a:lvl2pPr>
            <a:lvl3pPr marL="2015706" indent="0">
              <a:buNone/>
              <a:defRPr sz="3969" b="1"/>
            </a:lvl3pPr>
            <a:lvl4pPr marL="3023558" indent="0">
              <a:buNone/>
              <a:defRPr sz="3527" b="1"/>
            </a:lvl4pPr>
            <a:lvl5pPr marL="4031408" indent="0">
              <a:buNone/>
              <a:defRPr sz="3527" b="1"/>
            </a:lvl5pPr>
            <a:lvl6pPr marL="5039264" indent="0">
              <a:buNone/>
              <a:defRPr sz="3527" b="1"/>
            </a:lvl6pPr>
            <a:lvl7pPr marL="6047114" indent="0">
              <a:buNone/>
              <a:defRPr sz="3527" b="1"/>
            </a:lvl7pPr>
            <a:lvl8pPr marL="7054967" indent="0">
              <a:buNone/>
              <a:defRPr sz="3527" b="1"/>
            </a:lvl8pPr>
            <a:lvl9pPr marL="8062820" indent="0">
              <a:buNone/>
              <a:defRPr sz="3527" b="1"/>
            </a:lvl9pPr>
          </a:lstStyle>
          <a:p>
            <a:pPr lvl="0"/>
            <a:r>
              <a:rPr lang="en-US"/>
              <a:t>Click to edit Master text styles</a:t>
            </a:r>
          </a:p>
        </p:txBody>
      </p:sp>
      <p:sp>
        <p:nvSpPr>
          <p:cNvPr id="6" name="Content Placeholder 5"/>
          <p:cNvSpPr>
            <a:spLocks noGrp="1"/>
          </p:cNvSpPr>
          <p:nvPr>
            <p:ph sz="quarter" idx="4"/>
          </p:nvPr>
        </p:nvSpPr>
        <p:spPr>
          <a:xfrm>
            <a:off x="10825466" y="5522765"/>
            <a:ext cx="9090827" cy="81231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44BED46-C9E0-4577-8FE6-A5A543814511}" type="datetimeFigureOut">
              <a:rPr lang="fr-FR" smtClean="0"/>
              <a:t>05/01/2021</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1513859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44BED46-C9E0-4577-8FE6-A5A543814511}" type="datetimeFigureOut">
              <a:rPr lang="fr-FR" smtClean="0"/>
              <a:t>05/01/2021</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1529265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4BED46-C9E0-4577-8FE6-A5A543814511}" type="datetimeFigureOut">
              <a:rPr lang="fr-FR" smtClean="0"/>
              <a:t>05/01/2021</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2801545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8" y="1007957"/>
            <a:ext cx="6896776" cy="3527848"/>
          </a:xfrm>
        </p:spPr>
        <p:txBody>
          <a:bodyPr anchor="b"/>
          <a:lstStyle>
            <a:lvl1pPr>
              <a:defRPr sz="7055"/>
            </a:lvl1pPr>
          </a:lstStyle>
          <a:p>
            <a:r>
              <a:rPr lang="en-US"/>
              <a:t>Click to edit Master title style</a:t>
            </a:r>
            <a:endParaRPr lang="en-US" dirty="0"/>
          </a:p>
        </p:txBody>
      </p:sp>
      <p:sp>
        <p:nvSpPr>
          <p:cNvPr id="3" name="Content Placeholder 2"/>
          <p:cNvSpPr>
            <a:spLocks noGrp="1"/>
          </p:cNvSpPr>
          <p:nvPr>
            <p:ph idx="1"/>
          </p:nvPr>
        </p:nvSpPr>
        <p:spPr>
          <a:xfrm>
            <a:off x="9090831" y="2176911"/>
            <a:ext cx="10825459" cy="10744538"/>
          </a:xfrm>
        </p:spPr>
        <p:txBody>
          <a:bodyPr/>
          <a:lstStyle>
            <a:lvl1pPr>
              <a:defRPr sz="7055"/>
            </a:lvl1pPr>
            <a:lvl2pPr>
              <a:defRPr sz="6172"/>
            </a:lvl2pPr>
            <a:lvl3pPr>
              <a:defRPr sz="5289"/>
            </a:lvl3pPr>
            <a:lvl4pPr>
              <a:defRPr sz="4410"/>
            </a:lvl4pPr>
            <a:lvl5pPr>
              <a:defRPr sz="4410"/>
            </a:lvl5pPr>
            <a:lvl6pPr>
              <a:defRPr sz="4410"/>
            </a:lvl6pPr>
            <a:lvl7pPr>
              <a:defRPr sz="4410"/>
            </a:lvl7pPr>
            <a:lvl8pPr>
              <a:defRPr sz="4410"/>
            </a:lvl8pPr>
            <a:lvl9pPr>
              <a:defRPr sz="441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72908" y="4535805"/>
            <a:ext cx="6896776" cy="8403140"/>
          </a:xfrm>
        </p:spPr>
        <p:txBody>
          <a:bodyPr/>
          <a:lstStyle>
            <a:lvl1pPr marL="0" indent="0">
              <a:buNone/>
              <a:defRPr sz="3527"/>
            </a:lvl1pPr>
            <a:lvl2pPr marL="1007853" indent="0">
              <a:buNone/>
              <a:defRPr sz="3086"/>
            </a:lvl2pPr>
            <a:lvl3pPr marL="2015706" indent="0">
              <a:buNone/>
              <a:defRPr sz="2645"/>
            </a:lvl3pPr>
            <a:lvl4pPr marL="3023558" indent="0">
              <a:buNone/>
              <a:defRPr sz="2203"/>
            </a:lvl4pPr>
            <a:lvl5pPr marL="4031408" indent="0">
              <a:buNone/>
              <a:defRPr sz="2203"/>
            </a:lvl5pPr>
            <a:lvl6pPr marL="5039264" indent="0">
              <a:buNone/>
              <a:defRPr sz="2203"/>
            </a:lvl6pPr>
            <a:lvl7pPr marL="6047114" indent="0">
              <a:buNone/>
              <a:defRPr sz="2203"/>
            </a:lvl7pPr>
            <a:lvl8pPr marL="7054967" indent="0">
              <a:buNone/>
              <a:defRPr sz="2203"/>
            </a:lvl8pPr>
            <a:lvl9pPr marL="8062820" indent="0">
              <a:buNone/>
              <a:defRPr sz="2203"/>
            </a:lvl9pPr>
          </a:lstStyle>
          <a:p>
            <a:pPr lvl="0"/>
            <a:r>
              <a:rPr lang="en-US"/>
              <a:t>Click to edit Master text styles</a:t>
            </a:r>
          </a:p>
        </p:txBody>
      </p:sp>
      <p:sp>
        <p:nvSpPr>
          <p:cNvPr id="5" name="Date Placeholder 4"/>
          <p:cNvSpPr>
            <a:spLocks noGrp="1"/>
          </p:cNvSpPr>
          <p:nvPr>
            <p:ph type="dt" sz="half" idx="10"/>
          </p:nvPr>
        </p:nvSpPr>
        <p:spPr/>
        <p:txBody>
          <a:bodyPr/>
          <a:lstStyle/>
          <a:p>
            <a:fld id="{E44BED46-C9E0-4577-8FE6-A5A543814511}" type="datetimeFigureOut">
              <a:rPr lang="fr-FR" smtClean="0"/>
              <a:t>05/01/2021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3386676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8" y="1007957"/>
            <a:ext cx="6896776" cy="3527848"/>
          </a:xfrm>
        </p:spPr>
        <p:txBody>
          <a:bodyPr anchor="b"/>
          <a:lstStyle>
            <a:lvl1pPr>
              <a:defRPr sz="7055"/>
            </a:lvl1pPr>
          </a:lstStyle>
          <a:p>
            <a:r>
              <a:rPr lang="en-US"/>
              <a:t>Click to edit Master title style</a:t>
            </a:r>
            <a:endParaRPr lang="en-US" dirty="0"/>
          </a:p>
        </p:txBody>
      </p:sp>
      <p:sp>
        <p:nvSpPr>
          <p:cNvPr id="3" name="Picture Placeholder 2"/>
          <p:cNvSpPr>
            <a:spLocks noGrp="1" noChangeAspect="1"/>
          </p:cNvSpPr>
          <p:nvPr>
            <p:ph type="pic" idx="1"/>
          </p:nvPr>
        </p:nvSpPr>
        <p:spPr>
          <a:xfrm>
            <a:off x="9090831" y="2176911"/>
            <a:ext cx="10825459" cy="10744538"/>
          </a:xfrm>
        </p:spPr>
        <p:txBody>
          <a:bodyPr anchor="t"/>
          <a:lstStyle>
            <a:lvl1pPr marL="0" indent="0">
              <a:buNone/>
              <a:defRPr sz="7055"/>
            </a:lvl1pPr>
            <a:lvl2pPr marL="1007853" indent="0">
              <a:buNone/>
              <a:defRPr sz="6172"/>
            </a:lvl2pPr>
            <a:lvl3pPr marL="2015706" indent="0">
              <a:buNone/>
              <a:defRPr sz="5289"/>
            </a:lvl3pPr>
            <a:lvl4pPr marL="3023558" indent="0">
              <a:buNone/>
              <a:defRPr sz="4410"/>
            </a:lvl4pPr>
            <a:lvl5pPr marL="4031408" indent="0">
              <a:buNone/>
              <a:defRPr sz="4410"/>
            </a:lvl5pPr>
            <a:lvl6pPr marL="5039264" indent="0">
              <a:buNone/>
              <a:defRPr sz="4410"/>
            </a:lvl6pPr>
            <a:lvl7pPr marL="6047114" indent="0">
              <a:buNone/>
              <a:defRPr sz="4410"/>
            </a:lvl7pPr>
            <a:lvl8pPr marL="7054967" indent="0">
              <a:buNone/>
              <a:defRPr sz="4410"/>
            </a:lvl8pPr>
            <a:lvl9pPr marL="8062820" indent="0">
              <a:buNone/>
              <a:defRPr sz="4410"/>
            </a:lvl9pPr>
          </a:lstStyle>
          <a:p>
            <a:r>
              <a:rPr lang="en-US"/>
              <a:t>Click icon to add picture</a:t>
            </a:r>
            <a:endParaRPr lang="en-US" dirty="0"/>
          </a:p>
        </p:txBody>
      </p:sp>
      <p:sp>
        <p:nvSpPr>
          <p:cNvPr id="4" name="Text Placeholder 3"/>
          <p:cNvSpPr>
            <a:spLocks noGrp="1"/>
          </p:cNvSpPr>
          <p:nvPr>
            <p:ph type="body" sz="half" idx="2"/>
          </p:nvPr>
        </p:nvSpPr>
        <p:spPr>
          <a:xfrm>
            <a:off x="1472908" y="4535805"/>
            <a:ext cx="6896776" cy="8403140"/>
          </a:xfrm>
        </p:spPr>
        <p:txBody>
          <a:bodyPr/>
          <a:lstStyle>
            <a:lvl1pPr marL="0" indent="0">
              <a:buNone/>
              <a:defRPr sz="3527"/>
            </a:lvl1pPr>
            <a:lvl2pPr marL="1007853" indent="0">
              <a:buNone/>
              <a:defRPr sz="3086"/>
            </a:lvl2pPr>
            <a:lvl3pPr marL="2015706" indent="0">
              <a:buNone/>
              <a:defRPr sz="2645"/>
            </a:lvl3pPr>
            <a:lvl4pPr marL="3023558" indent="0">
              <a:buNone/>
              <a:defRPr sz="2203"/>
            </a:lvl4pPr>
            <a:lvl5pPr marL="4031408" indent="0">
              <a:buNone/>
              <a:defRPr sz="2203"/>
            </a:lvl5pPr>
            <a:lvl6pPr marL="5039264" indent="0">
              <a:buNone/>
              <a:defRPr sz="2203"/>
            </a:lvl6pPr>
            <a:lvl7pPr marL="6047114" indent="0">
              <a:buNone/>
              <a:defRPr sz="2203"/>
            </a:lvl7pPr>
            <a:lvl8pPr marL="7054967" indent="0">
              <a:buNone/>
              <a:defRPr sz="2203"/>
            </a:lvl8pPr>
            <a:lvl9pPr marL="8062820" indent="0">
              <a:buNone/>
              <a:defRPr sz="2203"/>
            </a:lvl9pPr>
          </a:lstStyle>
          <a:p>
            <a:pPr lvl="0"/>
            <a:r>
              <a:rPr lang="en-US"/>
              <a:t>Click to edit Master text styles</a:t>
            </a:r>
          </a:p>
        </p:txBody>
      </p:sp>
      <p:sp>
        <p:nvSpPr>
          <p:cNvPr id="5" name="Date Placeholder 4"/>
          <p:cNvSpPr>
            <a:spLocks noGrp="1"/>
          </p:cNvSpPr>
          <p:nvPr>
            <p:ph type="dt" sz="half" idx="10"/>
          </p:nvPr>
        </p:nvSpPr>
        <p:spPr/>
        <p:txBody>
          <a:bodyPr/>
          <a:lstStyle/>
          <a:p>
            <a:fld id="{E44BED46-C9E0-4577-8FE6-A5A543814511}" type="datetimeFigureOut">
              <a:rPr lang="fr-FR" smtClean="0"/>
              <a:t>05/01/2021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424536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5" y="804971"/>
            <a:ext cx="18443377" cy="292237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70125" y="4024829"/>
            <a:ext cx="18443377" cy="95930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470129" y="14013401"/>
            <a:ext cx="4811316" cy="804965"/>
          </a:xfrm>
          <a:prstGeom prst="rect">
            <a:avLst/>
          </a:prstGeom>
        </p:spPr>
        <p:txBody>
          <a:bodyPr vert="horz" lIns="91440" tIns="45720" rIns="91440" bIns="45720" rtlCol="0" anchor="ctr"/>
          <a:lstStyle>
            <a:lvl1pPr algn="l">
              <a:defRPr sz="2645">
                <a:solidFill>
                  <a:schemeClr val="tx1">
                    <a:tint val="75000"/>
                  </a:schemeClr>
                </a:solidFill>
              </a:defRPr>
            </a:lvl1pPr>
          </a:lstStyle>
          <a:p>
            <a:fld id="{E44BED46-C9E0-4577-8FE6-A5A543814511}" type="datetimeFigureOut">
              <a:rPr lang="fr-FR" smtClean="0"/>
              <a:t>05/01/2021</a:t>
            </a:fld>
            <a:endParaRPr lang="fr-FR"/>
          </a:p>
        </p:txBody>
      </p:sp>
      <p:sp>
        <p:nvSpPr>
          <p:cNvPr id="5" name="Footer Placeholder 4"/>
          <p:cNvSpPr>
            <a:spLocks noGrp="1"/>
          </p:cNvSpPr>
          <p:nvPr>
            <p:ph type="ftr" sz="quarter" idx="3"/>
          </p:nvPr>
        </p:nvSpPr>
        <p:spPr>
          <a:xfrm>
            <a:off x="7083327" y="14013401"/>
            <a:ext cx="7216973" cy="804965"/>
          </a:xfrm>
          <a:prstGeom prst="rect">
            <a:avLst/>
          </a:prstGeom>
        </p:spPr>
        <p:txBody>
          <a:bodyPr vert="horz" lIns="91440" tIns="45720" rIns="91440" bIns="45720" rtlCol="0" anchor="ctr"/>
          <a:lstStyle>
            <a:lvl1pPr algn="ctr">
              <a:defRPr sz="2645">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15102185" y="14013401"/>
            <a:ext cx="4811316" cy="804965"/>
          </a:xfrm>
          <a:prstGeom prst="rect">
            <a:avLst/>
          </a:prstGeom>
        </p:spPr>
        <p:txBody>
          <a:bodyPr vert="horz" lIns="91440" tIns="45720" rIns="91440" bIns="45720" rtlCol="0" anchor="ctr"/>
          <a:lstStyle>
            <a:lvl1pPr algn="r">
              <a:defRPr sz="2645">
                <a:solidFill>
                  <a:schemeClr val="tx1">
                    <a:tint val="75000"/>
                  </a:schemeClr>
                </a:solidFill>
              </a:defRPr>
            </a:lvl1pPr>
          </a:lstStyle>
          <a:p>
            <a:fld id="{1EB361BD-1BE9-4660-9F38-792EB09B6E66}" type="slidenum">
              <a:rPr lang="fr-FR" smtClean="0"/>
              <a:t>‹#›</a:t>
            </a:fld>
            <a:endParaRPr lang="fr-FR"/>
          </a:p>
        </p:txBody>
      </p:sp>
    </p:spTree>
    <p:extLst>
      <p:ext uri="{BB962C8B-B14F-4D97-AF65-F5344CB8AC3E}">
        <p14:creationId xmlns:p14="http://schemas.microsoft.com/office/powerpoint/2010/main" val="225369944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015706" rtl="0" eaLnBrk="1" latinLnBrk="0" hangingPunct="1">
        <a:lnSpc>
          <a:spcPct val="90000"/>
        </a:lnSpc>
        <a:spcBef>
          <a:spcPct val="0"/>
        </a:spcBef>
        <a:buNone/>
        <a:defRPr sz="9699" kern="1200">
          <a:solidFill>
            <a:schemeClr val="tx1"/>
          </a:solidFill>
          <a:latin typeface="+mj-lt"/>
          <a:ea typeface="+mj-ea"/>
          <a:cs typeface="+mj-cs"/>
        </a:defRPr>
      </a:lvl1pPr>
    </p:titleStyle>
    <p:bodyStyle>
      <a:lvl1pPr marL="503926" indent="-503926" algn="l" defTabSz="2015706" rtl="0" eaLnBrk="1" latinLnBrk="0" hangingPunct="1">
        <a:lnSpc>
          <a:spcPct val="90000"/>
        </a:lnSpc>
        <a:spcBef>
          <a:spcPts val="2203"/>
        </a:spcBef>
        <a:buFont typeface="Arial" panose="020B0604020202020204" pitchFamily="34" charset="0"/>
        <a:buChar char="•"/>
        <a:defRPr sz="6172" kern="1200">
          <a:solidFill>
            <a:schemeClr val="tx1"/>
          </a:solidFill>
          <a:latin typeface="+mn-lt"/>
          <a:ea typeface="+mn-ea"/>
          <a:cs typeface="+mn-cs"/>
        </a:defRPr>
      </a:lvl1pPr>
      <a:lvl2pPr marL="1511779" indent="-503926" algn="l" defTabSz="2015706" rtl="0" eaLnBrk="1" latinLnBrk="0" hangingPunct="1">
        <a:lnSpc>
          <a:spcPct val="90000"/>
        </a:lnSpc>
        <a:spcBef>
          <a:spcPts val="1103"/>
        </a:spcBef>
        <a:buFont typeface="Arial" panose="020B0604020202020204" pitchFamily="34" charset="0"/>
        <a:buChar char="•"/>
        <a:defRPr sz="5289" kern="1200">
          <a:solidFill>
            <a:schemeClr val="tx1"/>
          </a:solidFill>
          <a:latin typeface="+mn-lt"/>
          <a:ea typeface="+mn-ea"/>
          <a:cs typeface="+mn-cs"/>
        </a:defRPr>
      </a:lvl2pPr>
      <a:lvl3pPr marL="2519632" indent="-503926" algn="l" defTabSz="2015706" rtl="0" eaLnBrk="1" latinLnBrk="0" hangingPunct="1">
        <a:lnSpc>
          <a:spcPct val="90000"/>
        </a:lnSpc>
        <a:spcBef>
          <a:spcPts val="1103"/>
        </a:spcBef>
        <a:buFont typeface="Arial" panose="020B0604020202020204" pitchFamily="34" charset="0"/>
        <a:buChar char="•"/>
        <a:defRPr sz="4410" kern="1200">
          <a:solidFill>
            <a:schemeClr val="tx1"/>
          </a:solidFill>
          <a:latin typeface="+mn-lt"/>
          <a:ea typeface="+mn-ea"/>
          <a:cs typeface="+mn-cs"/>
        </a:defRPr>
      </a:lvl3pPr>
      <a:lvl4pPr marL="3527485" indent="-503926" algn="l" defTabSz="2015706" rtl="0" eaLnBrk="1" latinLnBrk="0" hangingPunct="1">
        <a:lnSpc>
          <a:spcPct val="90000"/>
        </a:lnSpc>
        <a:spcBef>
          <a:spcPts val="1103"/>
        </a:spcBef>
        <a:buFont typeface="Arial" panose="020B0604020202020204" pitchFamily="34" charset="0"/>
        <a:buChar char="•"/>
        <a:defRPr sz="3969" kern="1200">
          <a:solidFill>
            <a:schemeClr val="tx1"/>
          </a:solidFill>
          <a:latin typeface="+mn-lt"/>
          <a:ea typeface="+mn-ea"/>
          <a:cs typeface="+mn-cs"/>
        </a:defRPr>
      </a:lvl4pPr>
      <a:lvl5pPr marL="4535338" indent="-503926" algn="l" defTabSz="2015706" rtl="0" eaLnBrk="1" latinLnBrk="0" hangingPunct="1">
        <a:lnSpc>
          <a:spcPct val="90000"/>
        </a:lnSpc>
        <a:spcBef>
          <a:spcPts val="1103"/>
        </a:spcBef>
        <a:buFont typeface="Arial" panose="020B0604020202020204" pitchFamily="34" charset="0"/>
        <a:buChar char="•"/>
        <a:defRPr sz="3969" kern="1200">
          <a:solidFill>
            <a:schemeClr val="tx1"/>
          </a:solidFill>
          <a:latin typeface="+mn-lt"/>
          <a:ea typeface="+mn-ea"/>
          <a:cs typeface="+mn-cs"/>
        </a:defRPr>
      </a:lvl5pPr>
      <a:lvl6pPr marL="5543188" indent="-503926" algn="l" defTabSz="2015706" rtl="0" eaLnBrk="1" latinLnBrk="0" hangingPunct="1">
        <a:lnSpc>
          <a:spcPct val="90000"/>
        </a:lnSpc>
        <a:spcBef>
          <a:spcPts val="1103"/>
        </a:spcBef>
        <a:buFont typeface="Arial" panose="020B0604020202020204" pitchFamily="34" charset="0"/>
        <a:buChar char="•"/>
        <a:defRPr sz="3969" kern="1200">
          <a:solidFill>
            <a:schemeClr val="tx1"/>
          </a:solidFill>
          <a:latin typeface="+mn-lt"/>
          <a:ea typeface="+mn-ea"/>
          <a:cs typeface="+mn-cs"/>
        </a:defRPr>
      </a:lvl6pPr>
      <a:lvl7pPr marL="6551040" indent="-503926" algn="l" defTabSz="2015706" rtl="0" eaLnBrk="1" latinLnBrk="0" hangingPunct="1">
        <a:lnSpc>
          <a:spcPct val="90000"/>
        </a:lnSpc>
        <a:spcBef>
          <a:spcPts val="1103"/>
        </a:spcBef>
        <a:buFont typeface="Arial" panose="020B0604020202020204" pitchFamily="34" charset="0"/>
        <a:buChar char="•"/>
        <a:defRPr sz="3969" kern="1200">
          <a:solidFill>
            <a:schemeClr val="tx1"/>
          </a:solidFill>
          <a:latin typeface="+mn-lt"/>
          <a:ea typeface="+mn-ea"/>
          <a:cs typeface="+mn-cs"/>
        </a:defRPr>
      </a:lvl7pPr>
      <a:lvl8pPr marL="7558893" indent="-503926" algn="l" defTabSz="2015706" rtl="0" eaLnBrk="1" latinLnBrk="0" hangingPunct="1">
        <a:lnSpc>
          <a:spcPct val="90000"/>
        </a:lnSpc>
        <a:spcBef>
          <a:spcPts val="1103"/>
        </a:spcBef>
        <a:buFont typeface="Arial" panose="020B0604020202020204" pitchFamily="34" charset="0"/>
        <a:buChar char="•"/>
        <a:defRPr sz="3969" kern="1200">
          <a:solidFill>
            <a:schemeClr val="tx1"/>
          </a:solidFill>
          <a:latin typeface="+mn-lt"/>
          <a:ea typeface="+mn-ea"/>
          <a:cs typeface="+mn-cs"/>
        </a:defRPr>
      </a:lvl8pPr>
      <a:lvl9pPr marL="8566746" indent="-503926" algn="l" defTabSz="2015706" rtl="0" eaLnBrk="1" latinLnBrk="0" hangingPunct="1">
        <a:lnSpc>
          <a:spcPct val="90000"/>
        </a:lnSpc>
        <a:spcBef>
          <a:spcPts val="1103"/>
        </a:spcBef>
        <a:buFont typeface="Arial" panose="020B0604020202020204" pitchFamily="34" charset="0"/>
        <a:buChar char="•"/>
        <a:defRPr sz="3969" kern="1200">
          <a:solidFill>
            <a:schemeClr val="tx1"/>
          </a:solidFill>
          <a:latin typeface="+mn-lt"/>
          <a:ea typeface="+mn-ea"/>
          <a:cs typeface="+mn-cs"/>
        </a:defRPr>
      </a:lvl9pPr>
    </p:bodyStyle>
    <p:otherStyle>
      <a:defPPr>
        <a:defRPr lang="en-US"/>
      </a:defPPr>
      <a:lvl1pPr marL="0" algn="l" defTabSz="2015706" rtl="0" eaLnBrk="1" latinLnBrk="0" hangingPunct="1">
        <a:defRPr sz="3969" kern="1200">
          <a:solidFill>
            <a:schemeClr val="tx1"/>
          </a:solidFill>
          <a:latin typeface="+mn-lt"/>
          <a:ea typeface="+mn-ea"/>
          <a:cs typeface="+mn-cs"/>
        </a:defRPr>
      </a:lvl1pPr>
      <a:lvl2pPr marL="1007853" algn="l" defTabSz="2015706" rtl="0" eaLnBrk="1" latinLnBrk="0" hangingPunct="1">
        <a:defRPr sz="3969" kern="1200">
          <a:solidFill>
            <a:schemeClr val="tx1"/>
          </a:solidFill>
          <a:latin typeface="+mn-lt"/>
          <a:ea typeface="+mn-ea"/>
          <a:cs typeface="+mn-cs"/>
        </a:defRPr>
      </a:lvl2pPr>
      <a:lvl3pPr marL="2015706" algn="l" defTabSz="2015706" rtl="0" eaLnBrk="1" latinLnBrk="0" hangingPunct="1">
        <a:defRPr sz="3969" kern="1200">
          <a:solidFill>
            <a:schemeClr val="tx1"/>
          </a:solidFill>
          <a:latin typeface="+mn-lt"/>
          <a:ea typeface="+mn-ea"/>
          <a:cs typeface="+mn-cs"/>
        </a:defRPr>
      </a:lvl3pPr>
      <a:lvl4pPr marL="3023558" algn="l" defTabSz="2015706" rtl="0" eaLnBrk="1" latinLnBrk="0" hangingPunct="1">
        <a:defRPr sz="3969" kern="1200">
          <a:solidFill>
            <a:schemeClr val="tx1"/>
          </a:solidFill>
          <a:latin typeface="+mn-lt"/>
          <a:ea typeface="+mn-ea"/>
          <a:cs typeface="+mn-cs"/>
        </a:defRPr>
      </a:lvl4pPr>
      <a:lvl5pPr marL="4031408" algn="l" defTabSz="2015706" rtl="0" eaLnBrk="1" latinLnBrk="0" hangingPunct="1">
        <a:defRPr sz="3969" kern="1200">
          <a:solidFill>
            <a:schemeClr val="tx1"/>
          </a:solidFill>
          <a:latin typeface="+mn-lt"/>
          <a:ea typeface="+mn-ea"/>
          <a:cs typeface="+mn-cs"/>
        </a:defRPr>
      </a:lvl5pPr>
      <a:lvl6pPr marL="5039264" algn="l" defTabSz="2015706" rtl="0" eaLnBrk="1" latinLnBrk="0" hangingPunct="1">
        <a:defRPr sz="3969" kern="1200">
          <a:solidFill>
            <a:schemeClr val="tx1"/>
          </a:solidFill>
          <a:latin typeface="+mn-lt"/>
          <a:ea typeface="+mn-ea"/>
          <a:cs typeface="+mn-cs"/>
        </a:defRPr>
      </a:lvl6pPr>
      <a:lvl7pPr marL="6047114" algn="l" defTabSz="2015706" rtl="0" eaLnBrk="1" latinLnBrk="0" hangingPunct="1">
        <a:defRPr sz="3969" kern="1200">
          <a:solidFill>
            <a:schemeClr val="tx1"/>
          </a:solidFill>
          <a:latin typeface="+mn-lt"/>
          <a:ea typeface="+mn-ea"/>
          <a:cs typeface="+mn-cs"/>
        </a:defRPr>
      </a:lvl7pPr>
      <a:lvl8pPr marL="7054967" algn="l" defTabSz="2015706" rtl="0" eaLnBrk="1" latinLnBrk="0" hangingPunct="1">
        <a:defRPr sz="3969" kern="1200">
          <a:solidFill>
            <a:schemeClr val="tx1"/>
          </a:solidFill>
          <a:latin typeface="+mn-lt"/>
          <a:ea typeface="+mn-ea"/>
          <a:cs typeface="+mn-cs"/>
        </a:defRPr>
      </a:lvl8pPr>
      <a:lvl9pPr marL="8062820" algn="l" defTabSz="2015706" rtl="0" eaLnBrk="1" latinLnBrk="0" hangingPunct="1">
        <a:defRPr sz="396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7F8C984C-BF2C-4C40-920D-0BAC4607D2EE}"/>
              </a:ext>
            </a:extLst>
          </p:cNvPr>
          <p:cNvGrpSpPr/>
          <p:nvPr/>
        </p:nvGrpSpPr>
        <p:grpSpPr>
          <a:xfrm>
            <a:off x="10515603" y="244549"/>
            <a:ext cx="10775352" cy="14729312"/>
            <a:chOff x="10515600" y="244549"/>
            <a:chExt cx="10775353" cy="14729311"/>
          </a:xfrm>
        </p:grpSpPr>
        <p:pic>
          <p:nvPicPr>
            <p:cNvPr id="7" name="Picture 6">
              <a:extLst>
                <a:ext uri="{FF2B5EF4-FFF2-40B4-BE49-F238E27FC236}">
                  <a16:creationId xmlns:a16="http://schemas.microsoft.com/office/drawing/2014/main" id="{E0EA36DF-89EB-4F72-9150-D50ED6B184A6}"/>
                </a:ext>
              </a:extLst>
            </p:cNvPr>
            <p:cNvPicPr>
              <a:picLocks noChangeAspect="1"/>
            </p:cNvPicPr>
            <p:nvPr/>
          </p:nvPicPr>
          <p:blipFill>
            <a:blip r:embed="rId2"/>
            <a:stretch>
              <a:fillRect/>
            </a:stretch>
          </p:blipFill>
          <p:spPr>
            <a:xfrm>
              <a:off x="10724659" y="382773"/>
              <a:ext cx="10455950" cy="14258114"/>
            </a:xfrm>
            <a:prstGeom prst="rect">
              <a:avLst/>
            </a:prstGeom>
          </p:spPr>
        </p:pic>
        <p:sp>
          <p:nvSpPr>
            <p:cNvPr id="9" name="Rectangle 8">
              <a:extLst>
                <a:ext uri="{FF2B5EF4-FFF2-40B4-BE49-F238E27FC236}">
                  <a16:creationId xmlns:a16="http://schemas.microsoft.com/office/drawing/2014/main" id="{7F8DAC93-0052-4E38-93E1-46F421B4B263}"/>
                </a:ext>
              </a:extLst>
            </p:cNvPr>
            <p:cNvSpPr/>
            <p:nvPr/>
          </p:nvSpPr>
          <p:spPr>
            <a:xfrm>
              <a:off x="10724659" y="244549"/>
              <a:ext cx="10566294" cy="16604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10" name="Rectangle 9">
              <a:extLst>
                <a:ext uri="{FF2B5EF4-FFF2-40B4-BE49-F238E27FC236}">
                  <a16:creationId xmlns:a16="http://schemas.microsoft.com/office/drawing/2014/main" id="{937F8D09-FD37-43FA-A724-3FD0882C7BF7}"/>
                </a:ext>
              </a:extLst>
            </p:cNvPr>
            <p:cNvSpPr/>
            <p:nvPr/>
          </p:nvSpPr>
          <p:spPr>
            <a:xfrm>
              <a:off x="10515600" y="4025900"/>
              <a:ext cx="270933" cy="7924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11" name="Rectangle 10">
              <a:extLst>
                <a:ext uri="{FF2B5EF4-FFF2-40B4-BE49-F238E27FC236}">
                  <a16:creationId xmlns:a16="http://schemas.microsoft.com/office/drawing/2014/main" id="{A78505BE-7C13-4158-AB7C-BBF203997CCD}"/>
                </a:ext>
              </a:extLst>
            </p:cNvPr>
            <p:cNvSpPr/>
            <p:nvPr/>
          </p:nvSpPr>
          <p:spPr>
            <a:xfrm>
              <a:off x="12541720" y="2062474"/>
              <a:ext cx="2502568" cy="13159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151" b="1" i="1" dirty="0">
                  <a:solidFill>
                    <a:schemeClr val="tx1">
                      <a:lumMod val="85000"/>
                      <a:lumOff val="15000"/>
                    </a:schemeClr>
                  </a:solidFill>
                  <a:latin typeface="Comic Sans MS" panose="030F0702030302020204" pitchFamily="66" charset="0"/>
                </a:rPr>
                <a:t>Tiens, ça c’est intéressant :</a:t>
              </a:r>
            </a:p>
            <a:p>
              <a:pPr algn="ctr"/>
              <a:r>
                <a:rPr lang="fr-FR" sz="1151" b="1" i="1" dirty="0">
                  <a:solidFill>
                    <a:schemeClr val="tx1">
                      <a:lumMod val="85000"/>
                      <a:lumOff val="15000"/>
                    </a:schemeClr>
                  </a:solidFill>
                  <a:latin typeface="Comic Sans MS" panose="030F0702030302020204" pitchFamily="66" charset="0"/>
                </a:rPr>
                <a:t>Si je veux fabriquer de l’eau je dois toujours utiliser une masse d’oxygène 9 fois plus grande que la masse d’hydrogène. </a:t>
              </a:r>
            </a:p>
            <a:p>
              <a:pPr algn="ctr"/>
              <a:r>
                <a:rPr lang="fr-FR" sz="1151" b="1" i="1" dirty="0">
                  <a:solidFill>
                    <a:schemeClr val="tx1">
                      <a:lumMod val="85000"/>
                      <a:lumOff val="15000"/>
                    </a:schemeClr>
                  </a:solidFill>
                  <a:latin typeface="Comic Sans MS" panose="030F0702030302020204" pitchFamily="66" charset="0"/>
                </a:rPr>
                <a:t>L’hydrogène et l’oxygène s’allient toujours dans les mêmes proportions.</a:t>
              </a:r>
            </a:p>
          </p:txBody>
        </p:sp>
        <p:sp>
          <p:nvSpPr>
            <p:cNvPr id="13" name="Rectangle 12">
              <a:extLst>
                <a:ext uri="{FF2B5EF4-FFF2-40B4-BE49-F238E27FC236}">
                  <a16:creationId xmlns:a16="http://schemas.microsoft.com/office/drawing/2014/main" id="{90BCCB0D-C7F4-4A64-BB60-7FF0F658E37B}"/>
                </a:ext>
              </a:extLst>
            </p:cNvPr>
            <p:cNvSpPr/>
            <p:nvPr/>
          </p:nvSpPr>
          <p:spPr>
            <a:xfrm>
              <a:off x="15253170" y="2062474"/>
              <a:ext cx="2552230" cy="13159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151" b="1" i="1" dirty="0">
                  <a:solidFill>
                    <a:schemeClr val="tx1"/>
                  </a:solidFill>
                  <a:latin typeface="Comic Sans MS" panose="030F0702030302020204" pitchFamily="66" charset="0"/>
                </a:rPr>
                <a:t>J’observe le même phénomène avec le carbone et l’oxygène. Comme si ces éléments s’assemblaient entre eux par paquets de matière. Des paquets avec un poids différent suivant qu’il s’agisse de carbone, d’oxygène, d’hydrogène…</a:t>
              </a:r>
            </a:p>
          </p:txBody>
        </p:sp>
        <p:sp>
          <p:nvSpPr>
            <p:cNvPr id="14" name="Rectangle 13">
              <a:extLst>
                <a:ext uri="{FF2B5EF4-FFF2-40B4-BE49-F238E27FC236}">
                  <a16:creationId xmlns:a16="http://schemas.microsoft.com/office/drawing/2014/main" id="{57E4C7E0-0B38-4FE7-B34C-B5720491FB2B}"/>
                </a:ext>
              </a:extLst>
            </p:cNvPr>
            <p:cNvSpPr/>
            <p:nvPr/>
          </p:nvSpPr>
          <p:spPr>
            <a:xfrm>
              <a:off x="18072570" y="2081524"/>
              <a:ext cx="2971330" cy="15570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199" b="1" i="1" dirty="0">
                  <a:solidFill>
                    <a:schemeClr val="tx1"/>
                  </a:solidFill>
                  <a:latin typeface="Comic Sans MS" panose="030F0702030302020204" pitchFamily="66" charset="0"/>
                </a:rPr>
                <a:t>Je vois une explication possible. La matière serait composée de grains ! Et ces grains se combinent pour former un nouveau corps : deux grains d’hydrogène se lierait avec un grain d’oxygène… Humm… Voilà qui me fait bigrement penser à la théorie de Démocrite : ces grains pourraient être ses fameux atomes. </a:t>
              </a:r>
            </a:p>
          </p:txBody>
        </p:sp>
        <p:sp>
          <p:nvSpPr>
            <p:cNvPr id="23" name="Rectangle 22">
              <a:extLst>
                <a:ext uri="{FF2B5EF4-FFF2-40B4-BE49-F238E27FC236}">
                  <a16:creationId xmlns:a16="http://schemas.microsoft.com/office/drawing/2014/main" id="{9BDC242C-AA50-4086-80A2-95F7906861FA}"/>
                </a:ext>
              </a:extLst>
            </p:cNvPr>
            <p:cNvSpPr/>
            <p:nvPr/>
          </p:nvSpPr>
          <p:spPr>
            <a:xfrm>
              <a:off x="10614117" y="1622240"/>
              <a:ext cx="10643990" cy="49486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pic>
          <p:nvPicPr>
            <p:cNvPr id="22" name="Picture 21">
              <a:extLst>
                <a:ext uri="{FF2B5EF4-FFF2-40B4-BE49-F238E27FC236}">
                  <a16:creationId xmlns:a16="http://schemas.microsoft.com/office/drawing/2014/main" id="{0CAF11D3-F71B-4F19-8AAD-65621BDD3D82}"/>
                </a:ext>
              </a:extLst>
            </p:cNvPr>
            <p:cNvPicPr>
              <a:picLocks noChangeAspect="1"/>
            </p:cNvPicPr>
            <p:nvPr/>
          </p:nvPicPr>
          <p:blipFill>
            <a:blip r:embed="rId3"/>
            <a:stretch>
              <a:fillRect/>
            </a:stretch>
          </p:blipFill>
          <p:spPr>
            <a:xfrm>
              <a:off x="10724197" y="635887"/>
              <a:ext cx="10456412" cy="6005326"/>
            </a:xfrm>
            <a:prstGeom prst="rect">
              <a:avLst/>
            </a:prstGeom>
          </p:spPr>
        </p:pic>
        <p:grpSp>
          <p:nvGrpSpPr>
            <p:cNvPr id="27" name="Group 26">
              <a:extLst>
                <a:ext uri="{FF2B5EF4-FFF2-40B4-BE49-F238E27FC236}">
                  <a16:creationId xmlns:a16="http://schemas.microsoft.com/office/drawing/2014/main" id="{B0E06207-13EA-48F8-9200-2992AE528004}"/>
                </a:ext>
              </a:extLst>
            </p:cNvPr>
            <p:cNvGrpSpPr/>
            <p:nvPr/>
          </p:nvGrpSpPr>
          <p:grpSpPr>
            <a:xfrm>
              <a:off x="10724197" y="6631180"/>
              <a:ext cx="4802282" cy="4832508"/>
              <a:chOff x="10724197" y="6631180"/>
              <a:chExt cx="4802282" cy="4832508"/>
            </a:xfrm>
          </p:grpSpPr>
          <p:sp>
            <p:nvSpPr>
              <p:cNvPr id="24" name="Rectangle 23">
                <a:extLst>
                  <a:ext uri="{FF2B5EF4-FFF2-40B4-BE49-F238E27FC236}">
                    <a16:creationId xmlns:a16="http://schemas.microsoft.com/office/drawing/2014/main" id="{3234CC16-3F6F-4F2E-A3B5-0A63D802CA9B}"/>
                  </a:ext>
                </a:extLst>
              </p:cNvPr>
              <p:cNvSpPr/>
              <p:nvPr/>
            </p:nvSpPr>
            <p:spPr>
              <a:xfrm>
                <a:off x="10724197" y="6641213"/>
                <a:ext cx="4714725" cy="48224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25" name="Rectangle 24">
                <a:extLst>
                  <a:ext uri="{FF2B5EF4-FFF2-40B4-BE49-F238E27FC236}">
                    <a16:creationId xmlns:a16="http://schemas.microsoft.com/office/drawing/2014/main" id="{3DCA41CE-D0D1-44BB-995F-33C26EEBF1B2}"/>
                  </a:ext>
                </a:extLst>
              </p:cNvPr>
              <p:cNvSpPr/>
              <p:nvPr/>
            </p:nvSpPr>
            <p:spPr>
              <a:xfrm>
                <a:off x="15133155" y="7785550"/>
                <a:ext cx="338152" cy="19172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26" name="Rectangle 25">
                <a:extLst>
                  <a:ext uri="{FF2B5EF4-FFF2-40B4-BE49-F238E27FC236}">
                    <a16:creationId xmlns:a16="http://schemas.microsoft.com/office/drawing/2014/main" id="{831B641D-22ED-4498-B243-A61B0C3E00E0}"/>
                  </a:ext>
                </a:extLst>
              </p:cNvPr>
              <p:cNvSpPr/>
              <p:nvPr/>
            </p:nvSpPr>
            <p:spPr>
              <a:xfrm>
                <a:off x="15188327" y="6631180"/>
                <a:ext cx="338152" cy="19172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grpSp>
        <p:sp>
          <p:nvSpPr>
            <p:cNvPr id="28" name="Rectangle 27">
              <a:extLst>
                <a:ext uri="{FF2B5EF4-FFF2-40B4-BE49-F238E27FC236}">
                  <a16:creationId xmlns:a16="http://schemas.microsoft.com/office/drawing/2014/main" id="{DD868ED4-614F-4D5C-9653-DF5EC83E9946}"/>
                </a:ext>
              </a:extLst>
            </p:cNvPr>
            <p:cNvSpPr/>
            <p:nvPr/>
          </p:nvSpPr>
          <p:spPr>
            <a:xfrm>
              <a:off x="10786533" y="6832600"/>
              <a:ext cx="4466637" cy="444500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108000" tIns="36000" rIns="108000" bIns="0" rtlCol="0" anchor="t" anchorCtr="0"/>
            <a:lstStyle/>
            <a:p>
              <a:pPr algn="just"/>
              <a:r>
                <a:rPr lang="fr-FR" sz="899" b="1" i="1" dirty="0">
                  <a:solidFill>
                    <a:schemeClr val="bg2">
                      <a:lumMod val="25000"/>
                    </a:schemeClr>
                  </a:solidFill>
                  <a:latin typeface="Comic Sans MS" panose="030F0702030302020204" pitchFamily="66" charset="0"/>
                </a:rPr>
                <a:t>Faute de voir l’infiniment petit, il a fallut sonder la matière autrement pour tirer le portrait des grains qui la constituent. </a:t>
              </a:r>
            </a:p>
            <a:p>
              <a:pPr algn="just"/>
              <a:endParaRPr lang="fr-FR" sz="1100" b="1" i="1" dirty="0">
                <a:solidFill>
                  <a:schemeClr val="bg2">
                    <a:lumMod val="25000"/>
                  </a:schemeClr>
                </a:solidFill>
                <a:latin typeface="Comic Sans MS" panose="030F0702030302020204" pitchFamily="66" charset="0"/>
              </a:endParaRPr>
            </a:p>
            <a:p>
              <a:pPr algn="ctr"/>
              <a:r>
                <a:rPr lang="fr-FR" sz="3499" b="1" i="1" dirty="0">
                  <a:solidFill>
                    <a:schemeClr val="bg2">
                      <a:lumMod val="25000"/>
                    </a:schemeClr>
                  </a:solidFill>
                  <a:latin typeface="Comic Sans MS" panose="030F0702030302020204" pitchFamily="66" charset="0"/>
                </a:rPr>
                <a:t>Joseph John Thomson et Ernest Rutherford, à la recherche de l’atome invisible</a:t>
              </a:r>
            </a:p>
            <a:p>
              <a:pPr algn="ctr"/>
              <a:endParaRPr lang="fr-FR" sz="300" b="1" i="1" dirty="0">
                <a:solidFill>
                  <a:schemeClr val="bg2">
                    <a:lumMod val="25000"/>
                  </a:schemeClr>
                </a:solidFill>
                <a:latin typeface="Comic Sans MS" panose="030F0702030302020204" pitchFamily="66" charset="0"/>
              </a:endParaRPr>
            </a:p>
            <a:p>
              <a:pPr algn="ctr"/>
              <a:r>
                <a:rPr lang="fr-FR" sz="1100" b="1" i="1" dirty="0">
                  <a:solidFill>
                    <a:schemeClr val="bg2">
                      <a:lumMod val="25000"/>
                    </a:schemeClr>
                  </a:solidFill>
                  <a:latin typeface="Comic Sans MS" panose="030F0702030302020204" pitchFamily="66" charset="0"/>
                </a:rPr>
                <a:t>D’après un scénario de Mathilde </a:t>
              </a:r>
              <a:r>
                <a:rPr lang="fr-FR" sz="1100" b="1" i="1" dirty="0" err="1">
                  <a:solidFill>
                    <a:schemeClr val="bg2">
                      <a:lumMod val="25000"/>
                    </a:schemeClr>
                  </a:solidFill>
                  <a:latin typeface="Comic Sans MS" panose="030F0702030302020204" pitchFamily="66" charset="0"/>
                </a:rPr>
                <a:t>Fontez</a:t>
              </a:r>
              <a:r>
                <a:rPr lang="fr-FR" sz="1100" b="1" i="1" dirty="0">
                  <a:solidFill>
                    <a:schemeClr val="bg2">
                      <a:lumMod val="25000"/>
                    </a:schemeClr>
                  </a:solidFill>
                  <a:latin typeface="Comic Sans MS" panose="030F0702030302020204" pitchFamily="66" charset="0"/>
                </a:rPr>
                <a:t> et Serge </a:t>
              </a:r>
              <a:r>
                <a:rPr lang="fr-FR" sz="1100" b="1" i="1" dirty="0" err="1">
                  <a:solidFill>
                    <a:schemeClr val="bg2">
                      <a:lumMod val="25000"/>
                    </a:schemeClr>
                  </a:solidFill>
                  <a:latin typeface="Comic Sans MS" panose="030F0702030302020204" pitchFamily="66" charset="0"/>
                </a:rPr>
                <a:t>Lathière</a:t>
              </a:r>
              <a:r>
                <a:rPr lang="fr-FR" sz="1100" b="1" i="1" dirty="0">
                  <a:solidFill>
                    <a:schemeClr val="bg2">
                      <a:lumMod val="25000"/>
                    </a:schemeClr>
                  </a:solidFill>
                  <a:latin typeface="Comic Sans MS" panose="030F0702030302020204" pitchFamily="66" charset="0"/>
                </a:rPr>
                <a:t>; Dessin : Loïc Derrien</a:t>
              </a:r>
            </a:p>
          </p:txBody>
        </p:sp>
        <p:sp>
          <p:nvSpPr>
            <p:cNvPr id="29" name="Rectangle 28">
              <a:extLst>
                <a:ext uri="{FF2B5EF4-FFF2-40B4-BE49-F238E27FC236}">
                  <a16:creationId xmlns:a16="http://schemas.microsoft.com/office/drawing/2014/main" id="{39FE98E6-9EAD-49AA-A556-622FC955ECA7}"/>
                </a:ext>
              </a:extLst>
            </p:cNvPr>
            <p:cNvSpPr/>
            <p:nvPr/>
          </p:nvSpPr>
          <p:spPr>
            <a:xfrm>
              <a:off x="17805400" y="14512230"/>
              <a:ext cx="2233579" cy="4616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30" name="Rectangle 29">
              <a:extLst>
                <a:ext uri="{FF2B5EF4-FFF2-40B4-BE49-F238E27FC236}">
                  <a16:creationId xmlns:a16="http://schemas.microsoft.com/office/drawing/2014/main" id="{F06C6160-3725-457A-A6E4-43F64D0E0CA0}"/>
                </a:ext>
              </a:extLst>
            </p:cNvPr>
            <p:cNvSpPr/>
            <p:nvPr/>
          </p:nvSpPr>
          <p:spPr>
            <a:xfrm>
              <a:off x="16995775" y="6832600"/>
              <a:ext cx="3997325" cy="486539"/>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nchorCtr="0"/>
            <a:lstStyle/>
            <a:p>
              <a:pPr algn="ctr"/>
              <a:r>
                <a:rPr lang="fr-FR" sz="1250" b="1" i="1" dirty="0">
                  <a:solidFill>
                    <a:schemeClr val="tx1">
                      <a:lumMod val="85000"/>
                      <a:lumOff val="15000"/>
                    </a:schemeClr>
                  </a:solidFill>
                  <a:latin typeface="Comic Sans MS" panose="030F0702030302020204" pitchFamily="66" charset="0"/>
                </a:rPr>
                <a:t>Nous sommes en 1897, dans le laboratoire de Joseph John Thomson à Cambridge.</a:t>
              </a:r>
            </a:p>
          </p:txBody>
        </p:sp>
      </p:grpSp>
    </p:spTree>
    <p:extLst>
      <p:ext uri="{BB962C8B-B14F-4D97-AF65-F5344CB8AC3E}">
        <p14:creationId xmlns:p14="http://schemas.microsoft.com/office/powerpoint/2010/main" val="572392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91DAB14-CD5C-4EF5-BD7D-3B23210B42CD}"/>
              </a:ext>
            </a:extLst>
          </p:cNvPr>
          <p:cNvSpPr/>
          <p:nvPr/>
        </p:nvSpPr>
        <p:spPr>
          <a:xfrm flipH="1">
            <a:off x="10170153" y="1790699"/>
            <a:ext cx="482657" cy="115850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grpSp>
        <p:nvGrpSpPr>
          <p:cNvPr id="29" name="Group 28">
            <a:extLst>
              <a:ext uri="{FF2B5EF4-FFF2-40B4-BE49-F238E27FC236}">
                <a16:creationId xmlns:a16="http://schemas.microsoft.com/office/drawing/2014/main" id="{33AC75D7-1DB8-4FC7-972A-DB6300C7B445}"/>
              </a:ext>
            </a:extLst>
          </p:cNvPr>
          <p:cNvGrpSpPr/>
          <p:nvPr/>
        </p:nvGrpSpPr>
        <p:grpSpPr>
          <a:xfrm>
            <a:off x="202844" y="1790701"/>
            <a:ext cx="9926618" cy="13198402"/>
            <a:chOff x="202843" y="1790699"/>
            <a:chExt cx="9926619" cy="13198401"/>
          </a:xfrm>
        </p:grpSpPr>
        <p:pic>
          <p:nvPicPr>
            <p:cNvPr id="5" name="Picture 4">
              <a:extLst>
                <a:ext uri="{FF2B5EF4-FFF2-40B4-BE49-F238E27FC236}">
                  <a16:creationId xmlns:a16="http://schemas.microsoft.com/office/drawing/2014/main" id="{D8A9FF83-08E4-479B-AF50-83606DD38DF2}"/>
                </a:ext>
              </a:extLst>
            </p:cNvPr>
            <p:cNvPicPr>
              <a:picLocks noChangeAspect="1"/>
            </p:cNvPicPr>
            <p:nvPr/>
          </p:nvPicPr>
          <p:blipFill rotWithShape="1">
            <a:blip r:embed="rId2"/>
            <a:srcRect t="10511"/>
            <a:stretch/>
          </p:blipFill>
          <p:spPr>
            <a:xfrm>
              <a:off x="202843" y="1790699"/>
              <a:ext cx="9926619" cy="13073469"/>
            </a:xfrm>
            <a:prstGeom prst="rect">
              <a:avLst/>
            </a:prstGeom>
          </p:spPr>
        </p:pic>
        <p:sp>
          <p:nvSpPr>
            <p:cNvPr id="10" name="Rectangle 9">
              <a:extLst>
                <a:ext uri="{FF2B5EF4-FFF2-40B4-BE49-F238E27FC236}">
                  <a16:creationId xmlns:a16="http://schemas.microsoft.com/office/drawing/2014/main" id="{3DEE6ADA-D266-4BFF-9D36-6C180CB0B3A4}"/>
                </a:ext>
              </a:extLst>
            </p:cNvPr>
            <p:cNvSpPr/>
            <p:nvPr/>
          </p:nvSpPr>
          <p:spPr>
            <a:xfrm>
              <a:off x="202843" y="14579599"/>
              <a:ext cx="2946757" cy="409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14" name="Rectangle 13">
              <a:extLst>
                <a:ext uri="{FF2B5EF4-FFF2-40B4-BE49-F238E27FC236}">
                  <a16:creationId xmlns:a16="http://schemas.microsoft.com/office/drawing/2014/main" id="{70519551-AAB5-4CCB-8511-5607C2BC91BD}"/>
                </a:ext>
              </a:extLst>
            </p:cNvPr>
            <p:cNvSpPr/>
            <p:nvPr/>
          </p:nvSpPr>
          <p:spPr>
            <a:xfrm>
              <a:off x="8333347" y="3186828"/>
              <a:ext cx="1562494" cy="5662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fr-FR" sz="1001" b="1" i="1" dirty="0">
                <a:solidFill>
                  <a:schemeClr val="tx1"/>
                </a:solidFill>
                <a:latin typeface="Comic Sans MS" panose="030F0702030302020204" pitchFamily="66" charset="0"/>
              </a:endParaRPr>
            </a:p>
          </p:txBody>
        </p:sp>
        <p:sp>
          <p:nvSpPr>
            <p:cNvPr id="13" name="Rectangle 12">
              <a:extLst>
                <a:ext uri="{FF2B5EF4-FFF2-40B4-BE49-F238E27FC236}">
                  <a16:creationId xmlns:a16="http://schemas.microsoft.com/office/drawing/2014/main" id="{987F2D73-83C1-40A4-AC34-468B1D56B927}"/>
                </a:ext>
              </a:extLst>
            </p:cNvPr>
            <p:cNvSpPr/>
            <p:nvPr/>
          </p:nvSpPr>
          <p:spPr>
            <a:xfrm>
              <a:off x="8333347" y="3124362"/>
              <a:ext cx="1562494" cy="5662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001" b="1" i="1" dirty="0">
                  <a:solidFill>
                    <a:schemeClr val="tx1"/>
                  </a:solidFill>
                  <a:latin typeface="Comic Sans MS" panose="030F0702030302020204" pitchFamily="66" charset="0"/>
                </a:rPr>
                <a:t>1850 fois inférieure à celle de l’atome d’hydrogène, le plus léger des atomes !</a:t>
              </a:r>
            </a:p>
          </p:txBody>
        </p:sp>
        <p:sp>
          <p:nvSpPr>
            <p:cNvPr id="15" name="Rectangle 14">
              <a:extLst>
                <a:ext uri="{FF2B5EF4-FFF2-40B4-BE49-F238E27FC236}">
                  <a16:creationId xmlns:a16="http://schemas.microsoft.com/office/drawing/2014/main" id="{85114570-8446-43C5-876E-E58E29BA6E5F}"/>
                </a:ext>
              </a:extLst>
            </p:cNvPr>
            <p:cNvSpPr/>
            <p:nvPr/>
          </p:nvSpPr>
          <p:spPr>
            <a:xfrm>
              <a:off x="3041227" y="5949324"/>
              <a:ext cx="1595119" cy="501140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250" b="1" i="1" dirty="0">
                  <a:solidFill>
                    <a:schemeClr val="tx1"/>
                  </a:solidFill>
                  <a:latin typeface="Comic Sans MS" panose="030F0702030302020204" pitchFamily="66" charset="0"/>
                </a:rPr>
                <a:t>Une particule plus petite que l’atome existe bel et bien. Mais d’où vient elle? Thomson est persuadé qu’elle s’échappe de la cathode. Il multiplie les expériences avec des cathodes différentes. Mais qu’elles soient en fer, en l’or ou en platine, il observe toujours la même déviation. Il y a donc toujours les mêmes corpuscules dans tous ces matériaux différents ! Ces particules négatives semblent communes à toute la matière, tout comme l’atome…</a:t>
              </a:r>
            </a:p>
          </p:txBody>
        </p:sp>
        <p:sp>
          <p:nvSpPr>
            <p:cNvPr id="16" name="Rectangle 15">
              <a:extLst>
                <a:ext uri="{FF2B5EF4-FFF2-40B4-BE49-F238E27FC236}">
                  <a16:creationId xmlns:a16="http://schemas.microsoft.com/office/drawing/2014/main" id="{BE40F888-16C6-4451-B2AE-816AC88E2DF5}"/>
                </a:ext>
              </a:extLst>
            </p:cNvPr>
            <p:cNvSpPr/>
            <p:nvPr/>
          </p:nvSpPr>
          <p:spPr>
            <a:xfrm>
              <a:off x="4817603" y="8864599"/>
              <a:ext cx="1627353" cy="1837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80001" rIns="0" bIns="0" rtlCol="0" anchor="t" anchorCtr="0"/>
            <a:lstStyle/>
            <a:p>
              <a:pPr algn="ctr"/>
              <a:r>
                <a:rPr lang="fr-FR" sz="1250" b="1" i="1" dirty="0">
                  <a:solidFill>
                    <a:schemeClr val="tx1"/>
                  </a:solidFill>
                  <a:latin typeface="Comic Sans MS" panose="030F0702030302020204" pitchFamily="66" charset="0"/>
                </a:rPr>
                <a:t>La matière contient des particules minuscules chargées négativement et beaucoup plus petites que les atomes : les corpuscules. </a:t>
              </a:r>
            </a:p>
          </p:txBody>
        </p:sp>
        <p:sp>
          <p:nvSpPr>
            <p:cNvPr id="17" name="Rectangle 16">
              <a:extLst>
                <a:ext uri="{FF2B5EF4-FFF2-40B4-BE49-F238E27FC236}">
                  <a16:creationId xmlns:a16="http://schemas.microsoft.com/office/drawing/2014/main" id="{9C203EE9-39DC-4413-976C-E5C02D02AF0C}"/>
                </a:ext>
              </a:extLst>
            </p:cNvPr>
            <p:cNvSpPr/>
            <p:nvPr/>
          </p:nvSpPr>
          <p:spPr>
            <a:xfrm>
              <a:off x="7892554" y="10104968"/>
              <a:ext cx="2089646" cy="10879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nchorCtr="0"/>
            <a:lstStyle/>
            <a:p>
              <a:pPr algn="ctr"/>
              <a:r>
                <a:rPr lang="fr-FR" sz="1250" b="1" i="1" dirty="0">
                  <a:solidFill>
                    <a:schemeClr val="tx1"/>
                  </a:solidFill>
                  <a:latin typeface="Comic Sans MS" panose="030F0702030302020204" pitchFamily="66" charset="0"/>
                </a:rPr>
                <a:t>Belle idée que Thomson a eue d’étudier ce rayon cathodique ! Cela paraît une technique parfaite pour sonder la matière.</a:t>
              </a:r>
            </a:p>
          </p:txBody>
        </p:sp>
      </p:grpSp>
      <p:grpSp>
        <p:nvGrpSpPr>
          <p:cNvPr id="30" name="Group 29">
            <a:extLst>
              <a:ext uri="{FF2B5EF4-FFF2-40B4-BE49-F238E27FC236}">
                <a16:creationId xmlns:a16="http://schemas.microsoft.com/office/drawing/2014/main" id="{53D39240-EF30-45B8-9187-8D075858610E}"/>
              </a:ext>
            </a:extLst>
          </p:cNvPr>
          <p:cNvGrpSpPr/>
          <p:nvPr/>
        </p:nvGrpSpPr>
        <p:grpSpPr>
          <a:xfrm>
            <a:off x="10359401" y="1513627"/>
            <a:ext cx="10914598" cy="13730657"/>
            <a:chOff x="10359399" y="1513625"/>
            <a:chExt cx="10914599" cy="13730658"/>
          </a:xfrm>
        </p:grpSpPr>
        <p:pic>
          <p:nvPicPr>
            <p:cNvPr id="7" name="Picture 6">
              <a:extLst>
                <a:ext uri="{FF2B5EF4-FFF2-40B4-BE49-F238E27FC236}">
                  <a16:creationId xmlns:a16="http://schemas.microsoft.com/office/drawing/2014/main" id="{164DA97B-04A3-4936-8206-8174C060CCEA}"/>
                </a:ext>
              </a:extLst>
            </p:cNvPr>
            <p:cNvPicPr>
              <a:picLocks noChangeAspect="1"/>
            </p:cNvPicPr>
            <p:nvPr/>
          </p:nvPicPr>
          <p:blipFill rotWithShape="1">
            <a:blip r:embed="rId4"/>
            <a:srcRect t="10014"/>
            <a:stretch/>
          </p:blipFill>
          <p:spPr>
            <a:xfrm>
              <a:off x="10427172" y="1743592"/>
              <a:ext cx="10846826" cy="13375758"/>
            </a:xfrm>
            <a:prstGeom prst="rect">
              <a:avLst/>
            </a:prstGeom>
          </p:spPr>
        </p:pic>
        <p:sp>
          <p:nvSpPr>
            <p:cNvPr id="11" name="Rectangle 10">
              <a:extLst>
                <a:ext uri="{FF2B5EF4-FFF2-40B4-BE49-F238E27FC236}">
                  <a16:creationId xmlns:a16="http://schemas.microsoft.com/office/drawing/2014/main" id="{AF92C5E8-CEA6-4E38-AD5D-C6734286564F}"/>
                </a:ext>
              </a:extLst>
            </p:cNvPr>
            <p:cNvSpPr/>
            <p:nvPr/>
          </p:nvSpPr>
          <p:spPr>
            <a:xfrm>
              <a:off x="17889162" y="14784349"/>
              <a:ext cx="3384836" cy="4599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12" name="Rectangle 11">
              <a:extLst>
                <a:ext uri="{FF2B5EF4-FFF2-40B4-BE49-F238E27FC236}">
                  <a16:creationId xmlns:a16="http://schemas.microsoft.com/office/drawing/2014/main" id="{B7EEF4A7-B453-438E-8E58-8B20AE17BB06}"/>
                </a:ext>
              </a:extLst>
            </p:cNvPr>
            <p:cNvSpPr/>
            <p:nvPr/>
          </p:nvSpPr>
          <p:spPr>
            <a:xfrm>
              <a:off x="10359399" y="1513625"/>
              <a:ext cx="3384836" cy="4599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18" name="Rectangle 17">
              <a:extLst>
                <a:ext uri="{FF2B5EF4-FFF2-40B4-BE49-F238E27FC236}">
                  <a16:creationId xmlns:a16="http://schemas.microsoft.com/office/drawing/2014/main" id="{DC83F2BE-5062-4920-BA95-928F8EE8675C}"/>
                </a:ext>
              </a:extLst>
            </p:cNvPr>
            <p:cNvSpPr/>
            <p:nvPr/>
          </p:nvSpPr>
          <p:spPr>
            <a:xfrm>
              <a:off x="19050000" y="7078131"/>
              <a:ext cx="1820333" cy="14647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nchorCtr="0"/>
            <a:lstStyle/>
            <a:p>
              <a:pPr algn="ctr"/>
              <a:r>
                <a:rPr lang="fr-FR" sz="1100" b="1" i="1" dirty="0">
                  <a:solidFill>
                    <a:schemeClr val="tx1"/>
                  </a:solidFill>
                  <a:latin typeface="Comic Sans MS" panose="030F0702030302020204" pitchFamily="66" charset="0"/>
                </a:rPr>
                <a:t>Oui, d’après le modèle du plum pudding, les particules alpha devraient pouvoir traverser l’atmosphère de l’atome… En étant juste très légèrement déviées par sa charge positive.</a:t>
              </a:r>
            </a:p>
          </p:txBody>
        </p:sp>
        <p:sp>
          <p:nvSpPr>
            <p:cNvPr id="19" name="Rectangle 18">
              <a:extLst>
                <a:ext uri="{FF2B5EF4-FFF2-40B4-BE49-F238E27FC236}">
                  <a16:creationId xmlns:a16="http://schemas.microsoft.com/office/drawing/2014/main" id="{CB8224C8-B7EC-4DD9-8689-6D8856356A50}"/>
                </a:ext>
              </a:extLst>
            </p:cNvPr>
            <p:cNvSpPr/>
            <p:nvPr/>
          </p:nvSpPr>
          <p:spPr>
            <a:xfrm>
              <a:off x="16349606" y="9381063"/>
              <a:ext cx="1580774" cy="12022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72000" rIns="0" bIns="0" rtlCol="0" anchor="t" anchorCtr="0"/>
            <a:lstStyle/>
            <a:p>
              <a:pPr algn="ctr"/>
              <a:r>
                <a:rPr lang="fr-FR" sz="1100" b="1" i="1" dirty="0">
                  <a:solidFill>
                    <a:schemeClr val="tx1"/>
                  </a:solidFill>
                  <a:latin typeface="Comic Sans MS" panose="030F0702030302020204" pitchFamily="66" charset="0"/>
                </a:rPr>
                <a:t>Placez ici (a) notre radium. Les particules alpha qu’il émet vont passer par ce trou (b) et s’échouer sur l’écran cylindrique (c).</a:t>
              </a:r>
            </a:p>
          </p:txBody>
        </p:sp>
        <p:cxnSp>
          <p:nvCxnSpPr>
            <p:cNvPr id="21" name="Straight Arrow Connector 20">
              <a:extLst>
                <a:ext uri="{FF2B5EF4-FFF2-40B4-BE49-F238E27FC236}">
                  <a16:creationId xmlns:a16="http://schemas.microsoft.com/office/drawing/2014/main" id="{209F5B2A-D46A-4CD5-BD74-414A6B4F5D7A}"/>
                </a:ext>
              </a:extLst>
            </p:cNvPr>
            <p:cNvCxnSpPr>
              <a:cxnSpLocks/>
            </p:cNvCxnSpPr>
            <p:nvPr/>
          </p:nvCxnSpPr>
          <p:spPr>
            <a:xfrm flipH="1">
              <a:off x="18241432" y="10039352"/>
              <a:ext cx="94615" cy="1566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AA3C322-4CD3-4BBC-84F1-7CEF3FE6FE45}"/>
                </a:ext>
              </a:extLst>
            </p:cNvPr>
            <p:cNvCxnSpPr>
              <a:cxnSpLocks/>
            </p:cNvCxnSpPr>
            <p:nvPr/>
          </p:nvCxnSpPr>
          <p:spPr>
            <a:xfrm>
              <a:off x="18768483" y="10016067"/>
              <a:ext cx="97367" cy="1418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94936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31C31DD9-2C99-4CEC-A35F-62E014D4899B}"/>
              </a:ext>
            </a:extLst>
          </p:cNvPr>
          <p:cNvGrpSpPr/>
          <p:nvPr/>
        </p:nvGrpSpPr>
        <p:grpSpPr>
          <a:xfrm>
            <a:off x="61907" y="1790701"/>
            <a:ext cx="10662014" cy="13453585"/>
            <a:chOff x="61905" y="1790699"/>
            <a:chExt cx="10662013" cy="13453584"/>
          </a:xfrm>
        </p:grpSpPr>
        <p:pic>
          <p:nvPicPr>
            <p:cNvPr id="3" name="Picture 2">
              <a:extLst>
                <a:ext uri="{FF2B5EF4-FFF2-40B4-BE49-F238E27FC236}">
                  <a16:creationId xmlns:a16="http://schemas.microsoft.com/office/drawing/2014/main" id="{BA3D8988-8765-4B5E-9923-7740ED6C4DAF}"/>
                </a:ext>
              </a:extLst>
            </p:cNvPr>
            <p:cNvPicPr>
              <a:picLocks noChangeAspect="1"/>
            </p:cNvPicPr>
            <p:nvPr/>
          </p:nvPicPr>
          <p:blipFill rotWithShape="1">
            <a:blip r:embed="rId2"/>
            <a:srcRect t="10511"/>
            <a:stretch/>
          </p:blipFill>
          <p:spPr>
            <a:xfrm>
              <a:off x="119324" y="1790699"/>
              <a:ext cx="10187846" cy="13073469"/>
            </a:xfrm>
            <a:prstGeom prst="rect">
              <a:avLst/>
            </a:prstGeom>
          </p:spPr>
        </p:pic>
        <p:sp>
          <p:nvSpPr>
            <p:cNvPr id="7" name="Rectangle 6">
              <a:extLst>
                <a:ext uri="{FF2B5EF4-FFF2-40B4-BE49-F238E27FC236}">
                  <a16:creationId xmlns:a16="http://schemas.microsoft.com/office/drawing/2014/main" id="{2819F067-0E2D-4382-98F2-77C13A1F8C6C}"/>
                </a:ext>
              </a:extLst>
            </p:cNvPr>
            <p:cNvSpPr/>
            <p:nvPr/>
          </p:nvSpPr>
          <p:spPr>
            <a:xfrm>
              <a:off x="10320848" y="1790699"/>
              <a:ext cx="403070" cy="134535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9" name="Rectangle 8">
              <a:extLst>
                <a:ext uri="{FF2B5EF4-FFF2-40B4-BE49-F238E27FC236}">
                  <a16:creationId xmlns:a16="http://schemas.microsoft.com/office/drawing/2014/main" id="{865C1FDF-23A2-484A-B736-2A29ACBDB60A}"/>
                </a:ext>
              </a:extLst>
            </p:cNvPr>
            <p:cNvSpPr/>
            <p:nvPr/>
          </p:nvSpPr>
          <p:spPr>
            <a:xfrm>
              <a:off x="61905" y="14529167"/>
              <a:ext cx="7699861" cy="715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10" name="Rectangle 9">
              <a:extLst>
                <a:ext uri="{FF2B5EF4-FFF2-40B4-BE49-F238E27FC236}">
                  <a16:creationId xmlns:a16="http://schemas.microsoft.com/office/drawing/2014/main" id="{DE0722C5-5B2A-4AB7-AF90-9E3E5C1D0F0C}"/>
                </a:ext>
              </a:extLst>
            </p:cNvPr>
            <p:cNvSpPr/>
            <p:nvPr/>
          </p:nvSpPr>
          <p:spPr>
            <a:xfrm>
              <a:off x="574087" y="4584459"/>
              <a:ext cx="2920953" cy="1338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72000" rIns="0" bIns="0" rtlCol="0" anchor="t" anchorCtr="0"/>
            <a:lstStyle/>
            <a:p>
              <a:pPr algn="ctr"/>
              <a:r>
                <a:rPr lang="fr-FR" sz="1250" b="1" i="1" dirty="0">
                  <a:solidFill>
                    <a:schemeClr val="tx1"/>
                  </a:solidFill>
                  <a:latin typeface="Comic Sans MS" panose="030F0702030302020204" pitchFamily="66" charset="0"/>
                </a:rPr>
                <a:t>C’est bizarre. Je pensais que l’atmosphère positive de l’atome allait être suffisamment diffuse pour laisser passer toutes les particules alpha. Pourtant certaines rebondissent sur l’atmosphère…</a:t>
              </a:r>
            </a:p>
          </p:txBody>
        </p:sp>
        <p:sp>
          <p:nvSpPr>
            <p:cNvPr id="11" name="Rectangle 10">
              <a:extLst>
                <a:ext uri="{FF2B5EF4-FFF2-40B4-BE49-F238E27FC236}">
                  <a16:creationId xmlns:a16="http://schemas.microsoft.com/office/drawing/2014/main" id="{ABCB5CB1-6D2A-4AF8-BB9E-3708A271AAD0}"/>
                </a:ext>
              </a:extLst>
            </p:cNvPr>
            <p:cNvSpPr/>
            <p:nvPr/>
          </p:nvSpPr>
          <p:spPr>
            <a:xfrm>
              <a:off x="641821" y="1981200"/>
              <a:ext cx="2710980" cy="330200"/>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250" b="1" i="1" dirty="0">
                  <a:solidFill>
                    <a:schemeClr val="tx1"/>
                  </a:solidFill>
                  <a:latin typeface="Comic Sans MS" panose="030F0702030302020204" pitchFamily="66" charset="0"/>
                </a:rPr>
                <a:t>Quelques jours plus tard, après de nombreux essais…</a:t>
              </a:r>
            </a:p>
          </p:txBody>
        </p:sp>
        <p:sp>
          <p:nvSpPr>
            <p:cNvPr id="12" name="Rectangle 11">
              <a:extLst>
                <a:ext uri="{FF2B5EF4-FFF2-40B4-BE49-F238E27FC236}">
                  <a16:creationId xmlns:a16="http://schemas.microsoft.com/office/drawing/2014/main" id="{73EE0E15-6A2B-4E64-B0CA-4B1CC4800673}"/>
                </a:ext>
              </a:extLst>
            </p:cNvPr>
            <p:cNvSpPr/>
            <p:nvPr/>
          </p:nvSpPr>
          <p:spPr>
            <a:xfrm>
              <a:off x="7264400" y="10851669"/>
              <a:ext cx="2912533" cy="11286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72000" rIns="36000" bIns="0" rtlCol="0" anchor="t" anchorCtr="0"/>
            <a:lstStyle/>
            <a:p>
              <a:pPr algn="ctr"/>
              <a:r>
                <a:rPr lang="fr-FR" sz="1001" b="1" i="1" dirty="0">
                  <a:solidFill>
                    <a:schemeClr val="tx1"/>
                  </a:solidFill>
                  <a:latin typeface="Comic Sans MS" panose="030F0702030302020204" pitchFamily="66" charset="0"/>
                </a:rPr>
                <a:t>En même temps, cela semble logique puisque la masse de l’atome d’argent est de 108 alors que celle de l’or est de 197. Approximativement deux fois plus ! Plus l’atome est gros, plus la particule alpha a de chances de le rencontrer… et d’être repoussée !</a:t>
              </a:r>
            </a:p>
          </p:txBody>
        </p:sp>
      </p:grpSp>
      <p:grpSp>
        <p:nvGrpSpPr>
          <p:cNvPr id="15" name="Group 14">
            <a:extLst>
              <a:ext uri="{FF2B5EF4-FFF2-40B4-BE49-F238E27FC236}">
                <a16:creationId xmlns:a16="http://schemas.microsoft.com/office/drawing/2014/main" id="{ABEAD19A-1C03-42DF-809B-8B20C036E892}"/>
              </a:ext>
            </a:extLst>
          </p:cNvPr>
          <p:cNvGrpSpPr/>
          <p:nvPr/>
        </p:nvGrpSpPr>
        <p:grpSpPr>
          <a:xfrm>
            <a:off x="10473007" y="1722923"/>
            <a:ext cx="10846826" cy="13396427"/>
            <a:chOff x="10473004" y="1722922"/>
            <a:chExt cx="10846826" cy="13396428"/>
          </a:xfrm>
        </p:grpSpPr>
        <p:pic>
          <p:nvPicPr>
            <p:cNvPr id="5" name="Picture 4">
              <a:extLst>
                <a:ext uri="{FF2B5EF4-FFF2-40B4-BE49-F238E27FC236}">
                  <a16:creationId xmlns:a16="http://schemas.microsoft.com/office/drawing/2014/main" id="{F3C32F10-8BA3-4B80-B3A0-862446936082}"/>
                </a:ext>
              </a:extLst>
            </p:cNvPr>
            <p:cNvPicPr>
              <a:picLocks noChangeAspect="1"/>
            </p:cNvPicPr>
            <p:nvPr/>
          </p:nvPicPr>
          <p:blipFill rotWithShape="1">
            <a:blip r:embed="rId4"/>
            <a:srcRect t="10732"/>
            <a:stretch/>
          </p:blipFill>
          <p:spPr>
            <a:xfrm>
              <a:off x="10473004" y="1722922"/>
              <a:ext cx="10846826" cy="13268836"/>
            </a:xfrm>
            <a:prstGeom prst="rect">
              <a:avLst/>
            </a:prstGeom>
          </p:spPr>
        </p:pic>
        <p:sp>
          <p:nvSpPr>
            <p:cNvPr id="8" name="Rectangle 7">
              <a:extLst>
                <a:ext uri="{FF2B5EF4-FFF2-40B4-BE49-F238E27FC236}">
                  <a16:creationId xmlns:a16="http://schemas.microsoft.com/office/drawing/2014/main" id="{CB47D6D3-8E40-4842-8B7E-EF7E394FF15C}"/>
                </a:ext>
              </a:extLst>
            </p:cNvPr>
            <p:cNvSpPr/>
            <p:nvPr/>
          </p:nvSpPr>
          <p:spPr>
            <a:xfrm>
              <a:off x="18125142" y="14748933"/>
              <a:ext cx="3148855" cy="37041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899"/>
            </a:p>
          </p:txBody>
        </p:sp>
        <p:sp>
          <p:nvSpPr>
            <p:cNvPr id="13" name="Rectangle 12">
              <a:extLst>
                <a:ext uri="{FF2B5EF4-FFF2-40B4-BE49-F238E27FC236}">
                  <a16:creationId xmlns:a16="http://schemas.microsoft.com/office/drawing/2014/main" id="{733B13AD-C559-4F82-B8A4-A8F8D6C53925}"/>
                </a:ext>
              </a:extLst>
            </p:cNvPr>
            <p:cNvSpPr/>
            <p:nvPr/>
          </p:nvSpPr>
          <p:spPr>
            <a:xfrm>
              <a:off x="15695553" y="11870266"/>
              <a:ext cx="2651714" cy="2751667"/>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250" b="1" i="1" dirty="0">
                  <a:solidFill>
                    <a:schemeClr val="tx1"/>
                  </a:solidFill>
                  <a:latin typeface="Comic Sans MS" panose="030F0702030302020204" pitchFamily="66" charset="0"/>
                </a:rPr>
                <a:t>Dans les années, le physicien autrichien Erwin Schrödinger découvre qu’on ne peut pas suivre les électrons à la trace dans leur trajectoire. Tout se passe comme si les électrons formaient un nuage autour du noyau. En 1981 enfin, l’atome se dévoile définitivement sur l’écran d’un ordinateur, grâce à un nouveau microscope que l’on appelle microscope a effet tunnel. Leucippe et Démocrite avaient raison ! FIN</a:t>
              </a:r>
            </a:p>
          </p:txBody>
        </p:sp>
      </p:grpSp>
    </p:spTree>
    <p:extLst>
      <p:ext uri="{BB962C8B-B14F-4D97-AF65-F5344CB8AC3E}">
        <p14:creationId xmlns:p14="http://schemas.microsoft.com/office/powerpoint/2010/main" val="903965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114</TotalTime>
  <Words>551</Words>
  <Application>Microsoft Office PowerPoint</Application>
  <PresentationFormat>Custom</PresentationFormat>
  <Paragraphs>21</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Calibri Light</vt:lpstr>
      <vt:lpstr>Comic Sans MS</vt:lpstr>
      <vt:lpstr>Office Theme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pierre ghesquiere</dc:creator>
  <cp:lastModifiedBy>pierre ghesquiere</cp:lastModifiedBy>
  <cp:revision>28</cp:revision>
  <dcterms:created xsi:type="dcterms:W3CDTF">2021-01-05T15:26:31Z</dcterms:created>
  <dcterms:modified xsi:type="dcterms:W3CDTF">2021-01-05T17:21:30Z</dcterms:modified>
</cp:coreProperties>
</file>

<file path=docProps/thumbnail.jpeg>
</file>